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5" r:id="rId8"/>
    <p:sldId id="260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7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32" y="3286124"/>
            <a:ext cx="3119446" cy="35041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603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МУЗЕИ  НАШЕГО  ГОРОДА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елегация\Muzey_Pobe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285860"/>
            <a:ext cx="5562755" cy="3643338"/>
          </a:xfrm>
          <a:prstGeom prst="flowChartAlternateProcess">
            <a:avLst/>
          </a:prstGeom>
          <a:noFill/>
          <a:effectLst>
            <a:glow rad="139700">
              <a:schemeClr val="bg2">
                <a:lumMod val="50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214818"/>
            <a:ext cx="2246767" cy="2523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786454"/>
            <a:ext cx="4969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ЭКСПОНАТЫ  МУЗЕЯ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Делегация\0771362350.jpg"/>
          <p:cNvPicPr>
            <a:picLocks noChangeAspect="1" noChangeArrowheads="1"/>
          </p:cNvPicPr>
          <p:nvPr/>
        </p:nvPicPr>
        <p:blipFill>
          <a:blip r:embed="rId4"/>
          <a:srcRect l="43807" t="3588"/>
          <a:stretch>
            <a:fillRect/>
          </a:stretch>
        </p:blipFill>
        <p:spPr bwMode="auto">
          <a:xfrm>
            <a:off x="1742052" y="448810"/>
            <a:ext cx="4544460" cy="5194768"/>
          </a:xfrm>
          <a:prstGeom prst="rect">
            <a:avLst/>
          </a:prstGeom>
          <a:noFill/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214818"/>
            <a:ext cx="2246767" cy="2523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58710" y="4857760"/>
            <a:ext cx="4884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     ПОБЕДЫ</a:t>
            </a:r>
            <a:endParaRPr lang="ru-RU" sz="36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l="11174" t="20000" r="3826" b="22222"/>
          <a:stretch>
            <a:fillRect/>
          </a:stretch>
        </p:blipFill>
        <p:spPr bwMode="auto">
          <a:xfrm>
            <a:off x="1785918" y="1714488"/>
            <a:ext cx="4500594" cy="229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214818"/>
            <a:ext cx="2246767" cy="252386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6914" t="8437" r="25000" b="15625"/>
          <a:stretch>
            <a:fillRect/>
          </a:stretch>
        </p:blipFill>
        <p:spPr bwMode="auto">
          <a:xfrm>
            <a:off x="428596" y="357166"/>
            <a:ext cx="5286412" cy="620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928802"/>
            <a:ext cx="3651851" cy="160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072230" y="1357298"/>
            <a:ext cx="33575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Расположен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микрорайон.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Рядом находятся: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Комминтерна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инотеатр «РОДИНА»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ТД «Гефест»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929066"/>
            <a:ext cx="1571636" cy="9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alpha val="60000"/>
              </a:schemeClr>
            </a:glow>
          </a:effectLst>
        </p:spPr>
      </p:pic>
      <p:pic>
        <p:nvPicPr>
          <p:cNvPr id="2058" name="Picture 10" descr="D:\Делегация\gef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5715016"/>
            <a:ext cx="928694" cy="485251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393141" y="3250405"/>
            <a:ext cx="3571900" cy="2928958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214818"/>
            <a:ext cx="2246767" cy="252386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42918"/>
            <a:ext cx="3784595" cy="582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1357298"/>
            <a:ext cx="3857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Иван Никитович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Пурас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214818"/>
            <a:ext cx="2246767" cy="2523869"/>
          </a:xfrm>
          <a:prstGeom prst="rect">
            <a:avLst/>
          </a:prstGeom>
          <a:noFill/>
        </p:spPr>
      </p:pic>
      <p:pic>
        <p:nvPicPr>
          <p:cNvPr id="6" name="Рисунок 5" descr="D:\Делегация\tank.jpg"/>
          <p:cNvPicPr/>
          <p:nvPr/>
        </p:nvPicPr>
        <p:blipFill>
          <a:blip r:embed="rId4"/>
          <a:srcRect l="12853" b="23051"/>
          <a:stretch>
            <a:fillRect/>
          </a:stretch>
        </p:blipFill>
        <p:spPr bwMode="auto">
          <a:xfrm>
            <a:off x="642910" y="571480"/>
            <a:ext cx="3910654" cy="271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7" name="Рисунок 6" descr="D:\Делегация\Irkutsk_1_600.jpg"/>
          <p:cNvPicPr/>
          <p:nvPr/>
        </p:nvPicPr>
        <p:blipFill>
          <a:blip r:embed="rId5"/>
          <a:srcRect t="52916" r="904"/>
          <a:stretch>
            <a:fillRect/>
          </a:stretch>
        </p:blipFill>
        <p:spPr bwMode="auto">
          <a:xfrm>
            <a:off x="2786050" y="3571876"/>
            <a:ext cx="4643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642910" y="5786454"/>
            <a:ext cx="4969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ЭКСПОНАТЫ  МУЗЕЯ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214818"/>
            <a:ext cx="2246767" cy="2523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786454"/>
            <a:ext cx="4969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ЭКСПОНАТЫ  МУЗЕЯ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t="16639"/>
          <a:stretch>
            <a:fillRect/>
          </a:stretch>
        </p:blipFill>
        <p:spPr bwMode="auto">
          <a:xfrm>
            <a:off x="673588" y="1214422"/>
            <a:ext cx="63987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214818"/>
            <a:ext cx="2246767" cy="2523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786454"/>
            <a:ext cx="4969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ЭКСПОНАТЫ  МУЗЕЯ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елегация\100683656_large_DSC0038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285860"/>
            <a:ext cx="54844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214818"/>
            <a:ext cx="2246767" cy="2523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786454"/>
            <a:ext cx="4969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ЭКСПОНАТЫ  МУЗЕЯ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елегация\100683963_large_DSC00381.JPG"/>
          <p:cNvPicPr/>
          <p:nvPr/>
        </p:nvPicPr>
        <p:blipFill>
          <a:blip r:embed="rId4"/>
          <a:srcRect b="17411"/>
          <a:stretch>
            <a:fillRect/>
          </a:stretch>
        </p:blipFill>
        <p:spPr bwMode="auto">
          <a:xfrm>
            <a:off x="714348" y="1103418"/>
            <a:ext cx="6440491" cy="418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214818"/>
            <a:ext cx="2246767" cy="2523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786454"/>
            <a:ext cx="4969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ЭКСПОНАТЫ  МУЗЕЯ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Делегация\Фото2166.jpg"/>
          <p:cNvPicPr/>
          <p:nvPr/>
        </p:nvPicPr>
        <p:blipFill>
          <a:blip r:embed="rId4" cstate="print"/>
          <a:srcRect l="17638" r="17263"/>
          <a:stretch>
            <a:fillRect/>
          </a:stretch>
        </p:blipFill>
        <p:spPr bwMode="auto">
          <a:xfrm>
            <a:off x="642910" y="357166"/>
            <a:ext cx="2928958" cy="290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9" name="Рисунок 8" descr="D:\Делегация\Фото2168.jpg"/>
          <p:cNvPicPr/>
          <p:nvPr/>
        </p:nvPicPr>
        <p:blipFill>
          <a:blip r:embed="rId5" cstate="print"/>
          <a:srcRect l="24864" t="27036" r="22988" b="26789"/>
          <a:stretch>
            <a:fillRect/>
          </a:stretch>
        </p:blipFill>
        <p:spPr bwMode="auto">
          <a:xfrm>
            <a:off x="2786050" y="2857496"/>
            <a:ext cx="4214842" cy="279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легация\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214818"/>
            <a:ext cx="2246767" cy="2523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786454"/>
            <a:ext cx="4969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ЭКСПОНАТЫ  МУЗЕЯ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Делегация\DSC075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928670"/>
            <a:ext cx="5643602" cy="4232702"/>
          </a:xfrm>
          <a:prstGeom prst="rect">
            <a:avLst/>
          </a:prstGeom>
          <a:noFill/>
          <a:effectLst>
            <a:glow rad="139700">
              <a:schemeClr val="bg2">
                <a:lumMod val="2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2</cp:revision>
  <dcterms:created xsi:type="dcterms:W3CDTF">2016-04-17T01:52:35Z</dcterms:created>
  <dcterms:modified xsi:type="dcterms:W3CDTF">2016-04-17T06:09:26Z</dcterms:modified>
</cp:coreProperties>
</file>